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58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2014/7/23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600000" cy="4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6" y="188640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03" y="3212976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62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880000" cy="3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32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25" y="3424342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24342"/>
            <a:ext cx="2880000" cy="3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53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56399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6399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4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57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画面に合わせる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5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isobe</dc:creator>
  <cp:lastModifiedBy>isobe</cp:lastModifiedBy>
  <cp:revision>2</cp:revision>
  <dcterms:created xsi:type="dcterms:W3CDTF">2014-07-23T12:32:09Z</dcterms:created>
  <dcterms:modified xsi:type="dcterms:W3CDTF">2014-07-23T12:46:38Z</dcterms:modified>
</cp:coreProperties>
</file>